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3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7222"/>
    <a:srgbClr val="0066A1"/>
    <a:srgbClr val="0000FF"/>
    <a:srgbClr val="008542"/>
    <a:srgbClr val="6B1F73"/>
    <a:srgbClr val="FDC82F"/>
    <a:srgbClr val="69BE28"/>
    <a:srgbClr val="CC0033"/>
    <a:srgbClr val="009FDA"/>
    <a:srgbClr val="0B51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58"/>
  </p:normalViewPr>
  <p:slideViewPr>
    <p:cSldViewPr snapToGrid="0" snapToObjects="1">
      <p:cViewPr varScale="1">
        <p:scale>
          <a:sx n="154" d="100"/>
          <a:sy n="154" d="100"/>
        </p:scale>
        <p:origin x="16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328D45-CD78-E946-97C3-593DC615547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362D4-5DD5-1441-A093-8EF5773AF7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8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png"/><Relationship Id="rId7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2.png"/><Relationship Id="rId9" Type="http://schemas.openxmlformats.org/officeDocument/2006/relationships/image" Target="../media/image8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B-Photos Lo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740C9A8-200B-6071-55EE-30A5E4AA83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-8147"/>
            <a:ext cx="9158945" cy="5143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216E6C-2274-86AE-A400-AB3F2796DE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26619"/>
          <a:stretch/>
        </p:blipFill>
        <p:spPr>
          <a:xfrm>
            <a:off x="-8020" y="4616809"/>
            <a:ext cx="9162288" cy="532631"/>
          </a:xfrm>
          <a:prstGeom prst="rect">
            <a:avLst/>
          </a:prstGeom>
        </p:spPr>
      </p:pic>
      <p:pic>
        <p:nvPicPr>
          <p:cNvPr id="20" name="Google Shape;20;p2">
            <a:extLst>
              <a:ext uri="{FF2B5EF4-FFF2-40B4-BE49-F238E27FC236}">
                <a16:creationId xmlns:a16="http://schemas.microsoft.com/office/drawing/2014/main" id="{BF545E2E-7AE8-E079-68E5-B4BBF7184120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7613960" y="4131398"/>
            <a:ext cx="1221339" cy="6816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2289" y="2581643"/>
            <a:ext cx="8553009" cy="940768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algn="l">
              <a:defRPr sz="3300" i="0">
                <a:solidFill>
                  <a:srgbClr val="00629B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82290" y="3557482"/>
            <a:ext cx="7022970" cy="874829"/>
          </a:xfrm>
        </p:spPr>
        <p:txBody>
          <a:bodyPr lIns="0">
            <a:normAutofit/>
          </a:bodyPr>
          <a:lstStyle>
            <a:lvl1pPr marL="0" indent="0" algn="l">
              <a:buNone/>
              <a:defRPr sz="2100" b="1" i="1">
                <a:solidFill>
                  <a:schemeClr val="tx1">
                    <a:lumMod val="50000"/>
                    <a:lumOff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Subhead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>
          <a:xfrm>
            <a:off x="8727935" y="4589217"/>
            <a:ext cx="426333" cy="273844"/>
          </a:xfrm>
        </p:spPr>
        <p:txBody>
          <a:bodyPr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300B2-530C-FA4A-A0D1-243431B9E26B}"/>
              </a:ext>
            </a:extLst>
          </p:cNvPr>
          <p:cNvSpPr txBox="1"/>
          <p:nvPr userDrawn="1"/>
        </p:nvSpPr>
        <p:spPr>
          <a:xfrm>
            <a:off x="814401" y="4654044"/>
            <a:ext cx="832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err="1">
                <a:solidFill>
                  <a:srgbClr val="006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ieee.org</a:t>
            </a:r>
            <a:endParaRPr lang="en-US" sz="1100" b="1" dirty="0">
              <a:solidFill>
                <a:srgbClr val="00629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Google Shape;15;p1">
            <a:extLst>
              <a:ext uri="{FF2B5EF4-FFF2-40B4-BE49-F238E27FC236}">
                <a16:creationId xmlns:a16="http://schemas.microsoft.com/office/drawing/2014/main" id="{52320A1D-5125-B302-1636-C48D547566DC}"/>
              </a:ext>
            </a:extLst>
          </p:cNvPr>
          <p:cNvSpPr txBox="1"/>
          <p:nvPr userDrawn="1"/>
        </p:nvSpPr>
        <p:spPr>
          <a:xfrm>
            <a:off x="0" y="4961588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rgbClr val="C7EAFB"/>
                </a:solidFill>
                <a:latin typeface="Calibri"/>
                <a:ea typeface="Calibri"/>
                <a:cs typeface="Calibri"/>
                <a:sym typeface="Calibri"/>
              </a:rPr>
              <a:t>The professional home for the engineering and technology community worldwide</a:t>
            </a:r>
            <a:endParaRPr dirty="0"/>
          </a:p>
        </p:txBody>
      </p:sp>
      <p:pic>
        <p:nvPicPr>
          <p:cNvPr id="13" name="Picture Placeholder 10" descr="A person and person standing in a server room&#10;&#10;Description automatically generated">
            <a:extLst>
              <a:ext uri="{FF2B5EF4-FFF2-40B4-BE49-F238E27FC236}">
                <a16:creationId xmlns:a16="http://schemas.microsoft.com/office/drawing/2014/main" id="{E2CDE891-37C3-7DA8-CE02-376B7C6F19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1914" b="1914"/>
          <a:stretch>
            <a:fillRect/>
          </a:stretch>
        </p:blipFill>
        <p:spPr>
          <a:xfrm>
            <a:off x="-551" y="506367"/>
            <a:ext cx="1828800" cy="1828800"/>
          </a:xfrm>
          <a:prstGeom prst="rect">
            <a:avLst/>
          </a:prstGeom>
        </p:spPr>
      </p:pic>
      <p:pic>
        <p:nvPicPr>
          <p:cNvPr id="14" name="Picture Placeholder 12" descr="A person and person standing next to a machine&#10;&#10;Description automatically generated">
            <a:extLst>
              <a:ext uri="{FF2B5EF4-FFF2-40B4-BE49-F238E27FC236}">
                <a16:creationId xmlns:a16="http://schemas.microsoft.com/office/drawing/2014/main" id="{AC3379AB-8D10-2BB7-CAB0-CA8421C0743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2681" r="2681"/>
          <a:stretch>
            <a:fillRect/>
          </a:stretch>
        </p:blipFill>
        <p:spPr>
          <a:xfrm>
            <a:off x="1812458" y="506367"/>
            <a:ext cx="1861485" cy="1831081"/>
          </a:xfrm>
          <a:prstGeom prst="rect">
            <a:avLst/>
          </a:prstGeom>
        </p:spPr>
      </p:pic>
      <p:pic>
        <p:nvPicPr>
          <p:cNvPr id="15" name="Picture Placeholder 16" descr="A person in a wheelchair working on a computer&#10;&#10;Description automatically generated">
            <a:extLst>
              <a:ext uri="{FF2B5EF4-FFF2-40B4-BE49-F238E27FC236}">
                <a16:creationId xmlns:a16="http://schemas.microsoft.com/office/drawing/2014/main" id="{4AB2EF3D-2061-6AB8-2AED-E8950E43FC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l="1401" r="1401"/>
          <a:stretch>
            <a:fillRect/>
          </a:stretch>
        </p:blipFill>
        <p:spPr>
          <a:xfrm>
            <a:off x="3674266" y="506367"/>
            <a:ext cx="1817334" cy="1828800"/>
          </a:xfrm>
          <a:prstGeom prst="rect">
            <a:avLst/>
          </a:prstGeom>
        </p:spPr>
      </p:pic>
      <p:pic>
        <p:nvPicPr>
          <p:cNvPr id="16" name="Picture Placeholder 18" descr="A person working on a computer&#10;&#10;Description automatically generated">
            <a:extLst>
              <a:ext uri="{FF2B5EF4-FFF2-40B4-BE49-F238E27FC236}">
                <a16:creationId xmlns:a16="http://schemas.microsoft.com/office/drawing/2014/main" id="{9C157887-8158-B68B-D968-EFE81041397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294" r="1294"/>
          <a:stretch>
            <a:fillRect/>
          </a:stretch>
        </p:blipFill>
        <p:spPr>
          <a:xfrm>
            <a:off x="5493599" y="506367"/>
            <a:ext cx="1837943" cy="1828800"/>
          </a:xfrm>
          <a:prstGeom prst="rect">
            <a:avLst/>
          </a:prstGeom>
        </p:spPr>
      </p:pic>
      <p:pic>
        <p:nvPicPr>
          <p:cNvPr id="17" name="Picture Placeholder 20" descr="A person looking at a screen&#10;&#10;Description automatically generated">
            <a:extLst>
              <a:ext uri="{FF2B5EF4-FFF2-40B4-BE49-F238E27FC236}">
                <a16:creationId xmlns:a16="http://schemas.microsoft.com/office/drawing/2014/main" id="{690CAAAA-DAF1-CE15-5209-33321374416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8189" r="8189"/>
          <a:stretch>
            <a:fillRect/>
          </a:stretch>
        </p:blipFill>
        <p:spPr>
          <a:xfrm>
            <a:off x="7322401" y="506367"/>
            <a:ext cx="1836546" cy="1828800"/>
          </a:xfrm>
          <a:prstGeom prst="rect">
            <a:avLst/>
          </a:prstGeom>
        </p:spPr>
      </p:pic>
      <p:pic>
        <p:nvPicPr>
          <p:cNvPr id="18" name="Picture 11">
            <a:extLst>
              <a:ext uri="{FF2B5EF4-FFF2-40B4-BE49-F238E27FC236}">
                <a16:creationId xmlns:a16="http://schemas.microsoft.com/office/drawing/2014/main" id="{B8D3CE19-4780-1A72-13C9-1478050751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t="29433" r="11765" b="36035"/>
          <a:stretch>
            <a:fillRect/>
          </a:stretch>
        </p:blipFill>
        <p:spPr bwMode="auto">
          <a:xfrm>
            <a:off x="307689" y="4432927"/>
            <a:ext cx="2025449" cy="48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72970781-02FF-F0D7-FE2E-723A1F3BCD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" r="1784"/>
          <a:stretch/>
        </p:blipFill>
        <p:spPr bwMode="auto">
          <a:xfrm>
            <a:off x="2388901" y="4426809"/>
            <a:ext cx="979365" cy="49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19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282290" y="1292736"/>
            <a:ext cx="4970872" cy="2165833"/>
          </a:xfrm>
        </p:spPr>
        <p:txBody>
          <a:bodyPr/>
          <a:lstStyle>
            <a:lvl1pPr>
              <a:buClr>
                <a:srgbClr val="00629B"/>
              </a:buClr>
              <a:defRPr/>
            </a:lvl1pPr>
            <a:lvl2pPr>
              <a:buClr>
                <a:srgbClr val="00629B"/>
              </a:buClr>
              <a:defRPr/>
            </a:lvl2pPr>
            <a:lvl3pPr>
              <a:buClr>
                <a:srgbClr val="00629B"/>
              </a:buClr>
              <a:defRPr/>
            </a:lvl3pPr>
            <a:lvl4pPr>
              <a:buClr>
                <a:srgbClr val="00629B"/>
              </a:buClr>
              <a:defRPr/>
            </a:lvl4pPr>
            <a:lvl5pPr>
              <a:buClr>
                <a:srgbClr val="00629B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282290" y="3574806"/>
            <a:ext cx="4970872" cy="819973"/>
          </a:xfrm>
        </p:spPr>
        <p:txBody>
          <a:bodyPr lIns="0">
            <a:normAutofit/>
          </a:bodyPr>
          <a:lstStyle>
            <a:lvl1pPr marL="0" indent="0">
              <a:buNone/>
              <a:defRPr sz="1500" b="1">
                <a:solidFill>
                  <a:srgbClr val="00629B"/>
                </a:solidFill>
              </a:defRPr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5366283" y="1292737"/>
            <a:ext cx="3574718" cy="3102042"/>
          </a:xfrm>
        </p:spPr>
        <p:txBody>
          <a:bodyPr>
            <a:normAutofit/>
          </a:bodyPr>
          <a:lstStyle>
            <a:lvl1pPr marL="0" indent="0">
              <a:buNone/>
              <a:defRPr sz="900" i="1" baseline="0"/>
            </a:lvl1pPr>
          </a:lstStyle>
          <a:p>
            <a:r>
              <a:rPr lang="en-US" dirty="0"/>
              <a:t>Insert Photo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>
          <a:xfrm>
            <a:off x="8712527" y="4589217"/>
            <a:ext cx="367864" cy="273844"/>
          </a:xfrm>
        </p:spPr>
        <p:txBody>
          <a:bodyPr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B1788BA-926E-34CC-7A52-44AE3BA95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5718" y="436483"/>
            <a:ext cx="7915283" cy="425669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r>
              <a:rPr lang="en-US" dirty="0"/>
              <a:t>Topic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8D91E58F-B24D-1552-AAE8-A8CA5C5411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5718" y="901620"/>
            <a:ext cx="7915284" cy="329802"/>
          </a:xfrm>
        </p:spPr>
        <p:txBody>
          <a:bodyPr lIns="0"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82855-2FDF-07F4-CA4A-807812CDAC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14115" y="149978"/>
            <a:ext cx="62776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en-US" sz="1400" dirty="0">
                <a:solidFill>
                  <a:srgbClr val="00205B"/>
                </a:solidFill>
                <a:latin typeface="Franklin Gothic Demi" panose="020B0703020102020204" pitchFamily="34" charset="0"/>
                <a:ea typeface="Artifakt Element Heavy"/>
                <a:cs typeface="Times New Roman" panose="02020603050405020304" pitchFamily="18" charset="0"/>
              </a:rPr>
              <a:t>IEEE IMAS 2026, </a:t>
            </a:r>
            <a:r>
              <a:rPr lang="en-US" altLang="en-US" sz="1400" b="1" dirty="0">
                <a:solidFill>
                  <a:srgbClr val="E99245"/>
                </a:solidFill>
                <a:latin typeface="Franklin Gothic Book" panose="020B0503020102020204" pitchFamily="34" charset="0"/>
                <a:ea typeface="Calibri" panose="020F0502020204030204" pitchFamily="34" charset="0"/>
              </a:rPr>
              <a:t>Jeddah, Saudia Arabia, 19-22 October 2026</a:t>
            </a:r>
            <a:endParaRPr lang="en-US" altLang="en-US" sz="1400" b="1" dirty="0">
              <a:solidFill>
                <a:srgbClr val="E99245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4BFF81-A3B3-FBAC-2A9F-6E9ECC3524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78"/>
            <a:ext cx="1025718" cy="10425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D3CE19-4780-1A72-13C9-1478050751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t="29433" r="11765" b="36035"/>
          <a:stretch>
            <a:fillRect/>
          </a:stretch>
        </p:blipFill>
        <p:spPr bwMode="auto">
          <a:xfrm>
            <a:off x="2500285" y="4524368"/>
            <a:ext cx="1630644" cy="39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72970781-02FF-F0D7-FE2E-723A1F3BCD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" r="1784"/>
          <a:stretch/>
        </p:blipFill>
        <p:spPr bwMode="auto">
          <a:xfrm>
            <a:off x="1572781" y="4524368"/>
            <a:ext cx="815577" cy="4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265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2289" y="1247412"/>
            <a:ext cx="8658713" cy="3092113"/>
          </a:xfrm>
        </p:spPr>
        <p:txBody>
          <a:bodyPr/>
          <a:lstStyle>
            <a:lvl1pPr>
              <a:buClr>
                <a:srgbClr val="00629B"/>
              </a:buClr>
              <a:defRPr/>
            </a:lvl1pPr>
            <a:lvl2pPr>
              <a:buClr>
                <a:srgbClr val="00629B"/>
              </a:buClr>
              <a:defRPr/>
            </a:lvl2pPr>
            <a:lvl3pPr>
              <a:buClr>
                <a:srgbClr val="00629B"/>
              </a:buClr>
              <a:defRPr/>
            </a:lvl3pPr>
            <a:lvl4pPr>
              <a:buClr>
                <a:srgbClr val="00629B"/>
              </a:buClr>
              <a:defRPr/>
            </a:lvl4pPr>
            <a:lvl5pPr>
              <a:buClr>
                <a:srgbClr val="00629B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>
          <a:xfrm>
            <a:off x="8712528" y="4589217"/>
            <a:ext cx="328105" cy="273844"/>
          </a:xfrm>
        </p:spPr>
        <p:txBody>
          <a:bodyPr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7EF7957-62A6-2F32-40BC-75E462878F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1" y="412627"/>
            <a:ext cx="7843720" cy="425669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r>
              <a:rPr lang="en-US" dirty="0"/>
              <a:t>Topic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528E7C2-CE3F-EE06-4447-2CB3BC3EAE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280" y="877764"/>
            <a:ext cx="7843721" cy="329802"/>
          </a:xfrm>
        </p:spPr>
        <p:txBody>
          <a:bodyPr lIns="0"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682855-2FDF-07F4-CA4A-807812CDAC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14115" y="149978"/>
            <a:ext cx="627763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en-US" sz="1400" dirty="0">
                <a:solidFill>
                  <a:srgbClr val="00205B"/>
                </a:solidFill>
                <a:latin typeface="Franklin Gothic Demi" panose="020B0703020102020204" pitchFamily="34" charset="0"/>
                <a:ea typeface="Artifakt Element Heavy"/>
                <a:cs typeface="Times New Roman" panose="02020603050405020304" pitchFamily="18" charset="0"/>
              </a:rPr>
              <a:t>IEEE IMAS 2026, </a:t>
            </a:r>
            <a:r>
              <a:rPr lang="en-US" altLang="en-US" sz="1400" b="1" dirty="0">
                <a:solidFill>
                  <a:srgbClr val="E99245"/>
                </a:solidFill>
                <a:latin typeface="Franklin Gothic Book" panose="020B0503020102020204" pitchFamily="34" charset="0"/>
                <a:ea typeface="Calibri" panose="020F0502020204030204" pitchFamily="34" charset="0"/>
              </a:rPr>
              <a:t>Jeddah, Saudia Arabia, 19-22 October 2026</a:t>
            </a:r>
            <a:endParaRPr lang="en-US" altLang="en-US" sz="1400" b="1" dirty="0">
              <a:solidFill>
                <a:srgbClr val="E99245"/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94BFF81-A3B3-FBAC-2A9F-6E9ECC3524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978"/>
            <a:ext cx="1025718" cy="1042576"/>
          </a:xfrm>
          <a:prstGeom prst="rect">
            <a:avLst/>
          </a:prstGeom>
        </p:spPr>
      </p:pic>
      <p:pic>
        <p:nvPicPr>
          <p:cNvPr id="14" name="Picture 11">
            <a:extLst>
              <a:ext uri="{FF2B5EF4-FFF2-40B4-BE49-F238E27FC236}">
                <a16:creationId xmlns:a16="http://schemas.microsoft.com/office/drawing/2014/main" id="{B8D3CE19-4780-1A72-13C9-1478050751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t="29433" r="11765" b="36035"/>
          <a:stretch>
            <a:fillRect/>
          </a:stretch>
        </p:blipFill>
        <p:spPr bwMode="auto">
          <a:xfrm>
            <a:off x="2500285" y="4524368"/>
            <a:ext cx="1630644" cy="39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2970781-02FF-F0D7-FE2E-723A1F3BCD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" r="1784"/>
          <a:stretch/>
        </p:blipFill>
        <p:spPr bwMode="auto">
          <a:xfrm>
            <a:off x="1572781" y="4524368"/>
            <a:ext cx="815577" cy="4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280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userDrawn="1">
  <p:cSld name="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B8D3CE19-4780-1A72-13C9-14780507518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3" t="29433" r="11765" b="36035"/>
          <a:stretch>
            <a:fillRect/>
          </a:stretch>
        </p:blipFill>
        <p:spPr bwMode="auto">
          <a:xfrm>
            <a:off x="2500285" y="4524368"/>
            <a:ext cx="1630644" cy="391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4">
            <a:extLst>
              <a:ext uri="{FF2B5EF4-FFF2-40B4-BE49-F238E27FC236}">
                <a16:creationId xmlns:a16="http://schemas.microsoft.com/office/drawing/2014/main" id="{DF1B3E8D-C41D-084B-DD8F-7AD1737796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3358" y="-267339"/>
            <a:ext cx="45719" cy="18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16">
            <a:extLst>
              <a:ext uri="{FF2B5EF4-FFF2-40B4-BE49-F238E27FC236}">
                <a16:creationId xmlns:a16="http://schemas.microsoft.com/office/drawing/2014/main" id="{B5B864A7-1474-28B6-07DA-D62863656D3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83358" y="-211777"/>
            <a:ext cx="45719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altLang="en-US" sz="1900"/>
          </a:p>
          <a:p>
            <a:r>
              <a:rPr lang="en-US" altLang="en-US" sz="1800">
                <a:latin typeface="Arial" panose="020B0604020202020204" pitchFamily="34" charset="0"/>
              </a:rPr>
              <a:t>­</a:t>
            </a:r>
          </a:p>
          <a:p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72970781-02FF-F0D7-FE2E-723A1F3BCD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" r="1784"/>
          <a:stretch/>
        </p:blipFill>
        <p:spPr bwMode="auto">
          <a:xfrm>
            <a:off x="1572781" y="4524368"/>
            <a:ext cx="815577" cy="41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lide Number Placeholder 11"/>
          <p:cNvSpPr>
            <a:spLocks noGrp="1"/>
          </p:cNvSpPr>
          <p:nvPr>
            <p:ph type="sldNum" sz="quarter" idx="14"/>
          </p:nvPr>
        </p:nvSpPr>
        <p:spPr>
          <a:xfrm>
            <a:off x="8768185" y="4589217"/>
            <a:ext cx="375816" cy="273844"/>
          </a:xfrm>
        </p:spPr>
        <p:txBody>
          <a:bodyPr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4BFF81-A3B3-FBAC-2A9F-6E9ECC3524C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" y="149978"/>
            <a:ext cx="1025718" cy="10425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6B703A-7811-F2F0-A8FD-8FFC5E86FF9A}"/>
              </a:ext>
            </a:extLst>
          </p:cNvPr>
          <p:cNvSpPr txBox="1"/>
          <p:nvPr userDrawn="1"/>
        </p:nvSpPr>
        <p:spPr>
          <a:xfrm>
            <a:off x="11017" y="171703"/>
            <a:ext cx="9132983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IEEE IMAS 2026 - </a:t>
            </a:r>
            <a:r>
              <a:rPr lang="en-US" sz="1400" b="1" i="1" dirty="0">
                <a:solidFill>
                  <a:srgbClr val="E37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Jeddah, Saudi Arabia 19</a:t>
            </a:r>
            <a:r>
              <a:rPr lang="en-US" sz="1400" b="1" i="1" baseline="30000" dirty="0">
                <a:solidFill>
                  <a:srgbClr val="E37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1400" b="1" i="1" dirty="0">
                <a:solidFill>
                  <a:srgbClr val="E37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22</a:t>
            </a:r>
            <a:r>
              <a:rPr lang="en-US" sz="1400" b="1" i="1" baseline="30000" dirty="0">
                <a:solidFill>
                  <a:srgbClr val="E37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US" sz="1400" b="1" i="1" dirty="0">
                <a:solidFill>
                  <a:srgbClr val="E37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October 2026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7EF7957-62A6-2F32-40BC-75E462878F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1" y="412627"/>
            <a:ext cx="7843720" cy="425669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00629B"/>
                </a:solidFill>
              </a:defRPr>
            </a:lvl1pPr>
          </a:lstStyle>
          <a:p>
            <a:r>
              <a:rPr lang="en-US" dirty="0"/>
              <a:t>Topic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528E7C2-CE3F-EE06-4447-2CB3BC3EAE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97280" y="877764"/>
            <a:ext cx="7843721" cy="329802"/>
          </a:xfrm>
        </p:spPr>
        <p:txBody>
          <a:bodyPr lIns="0">
            <a:noAutofit/>
          </a:bodyPr>
          <a:lstStyle>
            <a:lvl1pPr marL="0" indent="0">
              <a:buNone/>
              <a:defRPr sz="1800" b="1" i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49233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A870F23-6C4F-9DDF-447A-8A004AE24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26619"/>
          <a:stretch/>
        </p:blipFill>
        <p:spPr>
          <a:xfrm rot="10800000">
            <a:off x="0" y="-2"/>
            <a:ext cx="9148840" cy="5326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4C326D-E901-03B5-EA3B-3BC78E5A3B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26619"/>
          <a:stretch/>
        </p:blipFill>
        <p:spPr>
          <a:xfrm>
            <a:off x="-8020" y="4616809"/>
            <a:ext cx="9162288" cy="532631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2289" y="1163977"/>
            <a:ext cx="8646555" cy="30307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6" name="Slide Number Placeholder 25"/>
          <p:cNvSpPr>
            <a:spLocks noGrp="1"/>
          </p:cNvSpPr>
          <p:nvPr>
            <p:ph type="sldNum" sz="quarter" idx="4"/>
          </p:nvPr>
        </p:nvSpPr>
        <p:spPr>
          <a:xfrm>
            <a:off x="8442185" y="4589217"/>
            <a:ext cx="4866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2855"/>
                </a:solidFill>
              </a:defRPr>
            </a:lvl1pPr>
          </a:lstStyle>
          <a:p>
            <a:fld id="{3DD97BEB-BAEF-0344-9D5C-EC73E4786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Google Shape;15;p1">
            <a:extLst>
              <a:ext uri="{FF2B5EF4-FFF2-40B4-BE49-F238E27FC236}">
                <a16:creationId xmlns:a16="http://schemas.microsoft.com/office/drawing/2014/main" id="{5F028249-8526-C24F-DC97-781076A629BC}"/>
              </a:ext>
            </a:extLst>
          </p:cNvPr>
          <p:cNvSpPr txBox="1"/>
          <p:nvPr userDrawn="1"/>
        </p:nvSpPr>
        <p:spPr>
          <a:xfrm>
            <a:off x="0" y="4961588"/>
            <a:ext cx="914400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 dirty="0">
                <a:solidFill>
                  <a:srgbClr val="C7EAFB"/>
                </a:solidFill>
                <a:latin typeface="Calibri"/>
                <a:ea typeface="Calibri"/>
                <a:cs typeface="Calibri"/>
                <a:sym typeface="Calibri"/>
              </a:rPr>
              <a:t>The professional home for the engineering and technology community worldwide</a:t>
            </a:r>
            <a:endParaRPr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6D7628-BB4B-9FA6-9AFA-DA6FF4866DB2}"/>
              </a:ext>
            </a:extLst>
          </p:cNvPr>
          <p:cNvSpPr txBox="1"/>
          <p:nvPr userDrawn="1"/>
        </p:nvSpPr>
        <p:spPr>
          <a:xfrm>
            <a:off x="618371" y="447332"/>
            <a:ext cx="0" cy="0"/>
          </a:xfrm>
          <a:prstGeom prst="rect">
            <a:avLst/>
          </a:prstGeom>
        </p:spPr>
        <p:txBody>
          <a:bodyPr wrap="none" rtlCol="0">
            <a:normAutofit fontScale="25000" lnSpcReduction="20000"/>
          </a:bodyPr>
          <a:lstStyle/>
          <a:p>
            <a:pPr algn="l"/>
            <a:endParaRPr lang="en-US" dirty="0"/>
          </a:p>
        </p:txBody>
      </p:sp>
      <p:pic>
        <p:nvPicPr>
          <p:cNvPr id="2" name="Google Shape;20;p2">
            <a:extLst>
              <a:ext uri="{FF2B5EF4-FFF2-40B4-BE49-F238E27FC236}">
                <a16:creationId xmlns:a16="http://schemas.microsoft.com/office/drawing/2014/main" id="{D215B2C9-C5A4-2EDD-8E2B-C50E68401023}"/>
              </a:ext>
            </a:extLst>
          </p:cNvPr>
          <p:cNvPicPr preferRelativeResize="0"/>
          <p:nvPr userDrawn="1"/>
        </p:nvPicPr>
        <p:blipFill rotWithShape="1">
          <a:blip r:embed="rId7">
            <a:alphaModFix/>
          </a:blip>
          <a:srcRect b="39067"/>
          <a:stretch/>
        </p:blipFill>
        <p:spPr>
          <a:xfrm>
            <a:off x="215156" y="4518633"/>
            <a:ext cx="1221339" cy="415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6580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809" r:id="rId2"/>
    <p:sldLayoutId id="2147483733" r:id="rId3"/>
    <p:sldLayoutId id="2147483808" r:id="rId4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>
          <a:solidFill>
            <a:srgbClr val="0066A1"/>
          </a:solidFill>
          <a:latin typeface="Calibri" charset="0"/>
          <a:ea typeface="Calibri" charset="0"/>
          <a:cs typeface="Calibri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rgbClr val="00629B"/>
        </a:buClr>
        <a:buFont typeface="LucidaGrande" charset="0"/>
        <a:buChar char="▸"/>
        <a:defRPr sz="165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29B"/>
        </a:buClr>
        <a:buFont typeface="LucidaGrande" charset="0"/>
        <a:buChar char="-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29B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29B"/>
        </a:buClr>
        <a:buFont typeface="Wingdings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00629B"/>
        </a:buClr>
        <a:buFont typeface="Courier New" charset="0"/>
        <a:buChar char="o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" title="ieee-icc_white.png"/>
          <p:cNvPicPr preferRelativeResize="0"/>
          <p:nvPr/>
        </p:nvPicPr>
        <p:blipFill rotWithShape="1">
          <a:blip r:embed="rId3">
            <a:alphaModFix/>
          </a:blip>
          <a:srcRect l="2171" r="2180"/>
          <a:stretch/>
        </p:blipFill>
        <p:spPr>
          <a:xfrm>
            <a:off x="4948543" y="1170709"/>
            <a:ext cx="2275931" cy="79235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398C543-F8B5-C55A-E0A0-E3A65AEBCA90}"/>
              </a:ext>
            </a:extLst>
          </p:cNvPr>
          <p:cNvSpPr txBox="1"/>
          <p:nvPr/>
        </p:nvSpPr>
        <p:spPr>
          <a:xfrm>
            <a:off x="68425" y="2653713"/>
            <a:ext cx="90258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Paper Title</a:t>
            </a:r>
          </a:p>
          <a:p>
            <a:endParaRPr lang="en-U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Authors</a:t>
            </a:r>
          </a:p>
          <a:p>
            <a:pPr algn="ctr"/>
            <a:endParaRPr lang="en-US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Affiliation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FE2C6-D94F-F005-ECF1-5A3D98C216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795" b="5710"/>
          <a:stretch/>
        </p:blipFill>
        <p:spPr>
          <a:xfrm>
            <a:off x="1" y="-1"/>
            <a:ext cx="9144000" cy="26702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204488" y="4330417"/>
            <a:ext cx="4939511" cy="583705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pPr algn="l"/>
            <a:endParaRPr lang="en-US" sz="1600" dirty="0"/>
          </a:p>
        </p:txBody>
      </p:sp>
      <p:sp>
        <p:nvSpPr>
          <p:cNvPr id="3" name="TextBox 2"/>
          <p:cNvSpPr txBox="1"/>
          <p:nvPr/>
        </p:nvSpPr>
        <p:spPr>
          <a:xfrm>
            <a:off x="4254249" y="4509797"/>
            <a:ext cx="4839985" cy="404325"/>
          </a:xfrm>
          <a:prstGeom prst="rect">
            <a:avLst/>
          </a:prstGeom>
        </p:spPr>
        <p:txBody>
          <a:bodyPr wrap="none" rtlCol="0">
            <a:normAutofit/>
          </a:bodyPr>
          <a:lstStyle/>
          <a:p>
            <a:r>
              <a:rPr lang="en-US" b="1" dirty="0"/>
              <a:t>Track: 			Session: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DD97BEB-BAEF-0344-9D5C-EC73E478698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51801"/>
      </p:ext>
    </p:extLst>
  </p:cSld>
  <p:clrMapOvr>
    <a:masterClrMapping/>
  </p:clrMapOvr>
</p:sld>
</file>

<file path=ppt/theme/theme1.xml><?xml version="1.0" encoding="utf-8"?>
<a:theme xmlns:a="http://schemas.openxmlformats.org/drawingml/2006/main" name="3_Theme 1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6-DCI-113_Branded_PPT_Template_B_Final_FullScreen" id="{42F2A728-38A7-F741-8697-F23A46403293}" vid="{291ADA43-C1E7-0449-827C-A2959B3E2C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16-DCI-113_Branded_PPT_Template_B_Final_FullScreen</Template>
  <TotalTime>91503</TotalTime>
  <Words>7</Words>
  <Application>Microsoft Office PowerPoint</Application>
  <PresentationFormat>On-screen Show (16:9)</PresentationFormat>
  <Paragraphs>7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Artifakt Element Heavy</vt:lpstr>
      <vt:lpstr>Calibri</vt:lpstr>
      <vt:lpstr>Courier New</vt:lpstr>
      <vt:lpstr>Franklin Gothic Book</vt:lpstr>
      <vt:lpstr>Franklin Gothic Demi</vt:lpstr>
      <vt:lpstr>LucidaGrande</vt:lpstr>
      <vt:lpstr>Times New Roman</vt:lpstr>
      <vt:lpstr>Wingdings</vt:lpstr>
      <vt:lpstr>3_Theme 1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Prof Ayman</cp:lastModifiedBy>
  <cp:revision>293</cp:revision>
  <dcterms:created xsi:type="dcterms:W3CDTF">2016-10-24T19:40:55Z</dcterms:created>
  <dcterms:modified xsi:type="dcterms:W3CDTF">2026-09-18T20:14:57Z</dcterms:modified>
</cp:coreProperties>
</file>